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E9145F1-F58A-453E-90C8-1193F4AC868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D5C3AB3-E51B-49F5-A1D5-4019ADA73E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45F1-F58A-453E-90C8-1193F4AC868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3AB3-E51B-49F5-A1D5-4019ADA73E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45F1-F58A-453E-90C8-1193F4AC868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3AB3-E51B-49F5-A1D5-4019ADA73E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E9145F1-F58A-453E-90C8-1193F4AC868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3AB3-E51B-49F5-A1D5-4019ADA73E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E9145F1-F58A-453E-90C8-1193F4AC868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D5C3AB3-E51B-49F5-A1D5-4019ADA73E3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E9145F1-F58A-453E-90C8-1193F4AC868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D5C3AB3-E51B-49F5-A1D5-4019ADA73E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E9145F1-F58A-453E-90C8-1193F4AC868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D5C3AB3-E51B-49F5-A1D5-4019ADA73E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45F1-F58A-453E-90C8-1193F4AC868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3AB3-E51B-49F5-A1D5-4019ADA73E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E9145F1-F58A-453E-90C8-1193F4AC868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D5C3AB3-E51B-49F5-A1D5-4019ADA73E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E9145F1-F58A-453E-90C8-1193F4AC868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D5C3AB3-E51B-49F5-A1D5-4019ADA73E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E9145F1-F58A-453E-90C8-1193F4AC868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D5C3AB3-E51B-49F5-A1D5-4019ADA73E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E9145F1-F58A-453E-90C8-1193F4AC868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D5C3AB3-E51B-49F5-A1D5-4019ADA73E3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swlt.org/wildlif/close-ups-/mustang-wildlife-close-up.html" TargetMode="External"/><Relationship Id="rId3" Type="http://schemas.openxmlformats.org/officeDocument/2006/relationships/hyperlink" Target="http://www.eduscapes.com/nature/mustang/index1.htm" TargetMode="External"/><Relationship Id="rId7" Type="http://schemas.openxmlformats.org/officeDocument/2006/relationships/hyperlink" Target="http://www.wikipedia.org/wiki/Horse_breeding" TargetMode="External"/><Relationship Id="rId2" Type="http://schemas.openxmlformats.org/officeDocument/2006/relationships/hyperlink" Target="http://www.livescience.com/mustang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herryweb.com/msippl/mustang.htm" TargetMode="External"/><Relationship Id="rId11" Type="http://schemas.openxmlformats.org/officeDocument/2006/relationships/hyperlink" Target="http://www.buzzel.com/articals/mustang-horse-facts.html" TargetMode="External"/><Relationship Id="rId5" Type="http://schemas.openxmlformats.org/officeDocument/2006/relationships/hyperlink" Target="http://www.kbrhorse.net/wclo/blmc04.html" TargetMode="External"/><Relationship Id="rId10" Type="http://schemas.openxmlformats.org/officeDocument/2006/relationships/hyperlink" Target="http://www.hganham.triped.com/Horses/horses36.html" TargetMode="External"/><Relationship Id="rId4" Type="http://schemas.openxmlformats.org/officeDocument/2006/relationships/hyperlink" Target="http://www.wikipedia.org/wiki/mustang" TargetMode="External"/><Relationship Id="rId9" Type="http://schemas.openxmlformats.org/officeDocument/2006/relationships/hyperlink" Target="http://www.animals.pawnation.com/wild-mustangs-diet-5094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Imprint MT Shadow" panose="04020605060303030202" pitchFamily="82" charset="0"/>
              </a:rPr>
              <a:t>Wild Mustangs!!!</a:t>
            </a:r>
            <a:endParaRPr lang="en-US" dirty="0">
              <a:latin typeface="Imprint MT Shadow" panose="040206050603030302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Imprint MT Shadow" panose="04020605060303030202" pitchFamily="82" charset="0"/>
              </a:rPr>
              <a:t>By: Paige Hayes</a:t>
            </a:r>
            <a:endParaRPr lang="en-US" dirty="0">
              <a:latin typeface="Imprint MT Shadow" panose="04020605060303030202" pitchFamily="82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1853">
            <a:off x="2810170" y="4165869"/>
            <a:ext cx="2271253" cy="242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73061">
            <a:off x="96481" y="3100617"/>
            <a:ext cx="35433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01764">
            <a:off x="198812" y="4510133"/>
            <a:ext cx="23907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848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rint MT Shadow" panose="04020605060303030202" pitchFamily="82" charset="0"/>
              </a:rPr>
              <a:t>Description of the Mustang.</a:t>
            </a:r>
            <a:endParaRPr lang="en-US" dirty="0">
              <a:latin typeface="Imprint MT Shadow" panose="040206050603030302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Imprint MT Shadow" panose="04020605060303030202" pitchFamily="82" charset="0"/>
              </a:rPr>
              <a:t>Horses/ mustangs belong </a:t>
            </a:r>
            <a:r>
              <a:rPr lang="en-US" sz="1800" dirty="0">
                <a:latin typeface="Imprint MT Shadow" panose="04020605060303030202" pitchFamily="82" charset="0"/>
              </a:rPr>
              <a:t>to the genus Equus, which originated in North America about 4 million years </a:t>
            </a:r>
            <a:r>
              <a:rPr lang="en-US" sz="1800" dirty="0" smtClean="0">
                <a:latin typeface="Imprint MT Shadow" panose="04020605060303030202" pitchFamily="82" charset="0"/>
              </a:rPr>
              <a:t>ago.</a:t>
            </a:r>
            <a:endParaRPr lang="en-US" sz="1800" dirty="0">
              <a:latin typeface="Imprint MT Shadow" panose="04020605060303030202" pitchFamily="82" charset="0"/>
            </a:endParaRPr>
          </a:p>
          <a:p>
            <a:r>
              <a:rPr lang="en-US" sz="1800" dirty="0" smtClean="0">
                <a:latin typeface="Imprint MT Shadow" panose="04020605060303030202" pitchFamily="82" charset="0"/>
              </a:rPr>
              <a:t>Mustangs </a:t>
            </a:r>
            <a:r>
              <a:rPr lang="en-US" sz="1800" dirty="0">
                <a:latin typeface="Imprint MT Shadow" panose="04020605060303030202" pitchFamily="82" charset="0"/>
              </a:rPr>
              <a:t>are descendants of Spanish, or Iberian, horses that were brought to the Americas by Spanish explorers in the 16th century</a:t>
            </a:r>
            <a:r>
              <a:rPr lang="en-US" sz="1800" dirty="0" smtClean="0">
                <a:latin typeface="Imprint MT Shadow" panose="04020605060303030202" pitchFamily="82" charset="0"/>
              </a:rPr>
              <a:t>.</a:t>
            </a:r>
          </a:p>
          <a:p>
            <a:r>
              <a:rPr lang="en-US" sz="1800" dirty="0">
                <a:latin typeface="Imprint MT Shadow" panose="04020605060303030202" pitchFamily="82" charset="0"/>
              </a:rPr>
              <a:t>The name was </a:t>
            </a:r>
            <a:r>
              <a:rPr lang="en-US" sz="1800" dirty="0" smtClean="0">
                <a:latin typeface="Imprint MT Shadow" panose="04020605060303030202" pitchFamily="82" charset="0"/>
              </a:rPr>
              <a:t>comes </a:t>
            </a:r>
            <a:r>
              <a:rPr lang="en-US" sz="1800" dirty="0">
                <a:latin typeface="Imprint MT Shadow" panose="04020605060303030202" pitchFamily="82" charset="0"/>
              </a:rPr>
              <a:t>from the Spanish word mustengo, which means "ownerless beast" or "stray </a:t>
            </a:r>
            <a:r>
              <a:rPr lang="en-US" sz="1800" dirty="0" smtClean="0">
                <a:latin typeface="Imprint MT Shadow" panose="04020605060303030202" pitchFamily="82" charset="0"/>
              </a:rPr>
              <a:t>horse.</a:t>
            </a:r>
          </a:p>
          <a:p>
            <a:r>
              <a:rPr lang="en-US" sz="1800" dirty="0">
                <a:latin typeface="Imprint MT Shadow" panose="04020605060303030202" pitchFamily="82" charset="0"/>
              </a:rPr>
              <a:t>These horses bred with other types of horses, including quarter horses and draft horses, to create the breed we know today</a:t>
            </a:r>
            <a:r>
              <a:rPr lang="en-US" sz="1800" dirty="0" smtClean="0">
                <a:latin typeface="Imprint MT Shadow" panose="04020605060303030202" pitchFamily="82" charset="0"/>
              </a:rPr>
              <a:t>.</a:t>
            </a:r>
          </a:p>
          <a:p>
            <a:r>
              <a:rPr lang="en-US" sz="1800" dirty="0">
                <a:latin typeface="Imprint MT Shadow" panose="04020605060303030202" pitchFamily="82" charset="0"/>
              </a:rPr>
              <a:t>Native Americans soon used these </a:t>
            </a:r>
            <a:r>
              <a:rPr lang="en-US" sz="1800" dirty="0" smtClean="0">
                <a:latin typeface="Imprint MT Shadow" panose="04020605060303030202" pitchFamily="82" charset="0"/>
              </a:rPr>
              <a:t>horses </a:t>
            </a:r>
            <a:r>
              <a:rPr lang="en-US" sz="1800" dirty="0">
                <a:latin typeface="Imprint MT Shadow" panose="04020605060303030202" pitchFamily="82" charset="0"/>
              </a:rPr>
              <a:t>for transportation. Pioneers liked these horses because they have fantastic </a:t>
            </a:r>
            <a:r>
              <a:rPr lang="en-US" sz="1800" dirty="0" smtClean="0">
                <a:latin typeface="Imprint MT Shadow" panose="04020605060303030202" pitchFamily="82" charset="0"/>
              </a:rPr>
              <a:t>strength </a:t>
            </a:r>
            <a:r>
              <a:rPr lang="en-US" sz="1800" dirty="0">
                <a:latin typeface="Imprint MT Shadow" panose="04020605060303030202" pitchFamily="82" charset="0"/>
              </a:rPr>
              <a:t>and </a:t>
            </a:r>
            <a:r>
              <a:rPr lang="en-US" sz="1800" dirty="0" smtClean="0">
                <a:latin typeface="Imprint MT Shadow" panose="04020605060303030202" pitchFamily="82" charset="0"/>
              </a:rPr>
              <a:t>speed.</a:t>
            </a:r>
          </a:p>
          <a:p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945811"/>
            <a:ext cx="2732416" cy="1821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008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99032"/>
          </a:xfrm>
        </p:spPr>
        <p:txBody>
          <a:bodyPr/>
          <a:lstStyle/>
          <a:p>
            <a:r>
              <a:rPr lang="en-US" dirty="0" smtClean="0">
                <a:latin typeface="Imprint MT Shadow" panose="04020605060303030202" pitchFamily="82" charset="0"/>
              </a:rPr>
              <a:t>Mustang Facts!!!</a:t>
            </a:r>
            <a:endParaRPr lang="en-US" dirty="0">
              <a:latin typeface="Imprint MT Shadow" panose="040206050603030302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Imprint MT Shadow" panose="04020605060303030202" pitchFamily="82" charset="0"/>
              </a:rPr>
              <a:t> Mustangs do </a:t>
            </a:r>
            <a:r>
              <a:rPr lang="en-US" sz="1800" dirty="0">
                <a:latin typeface="Imprint MT Shadow" panose="04020605060303030202" pitchFamily="82" charset="0"/>
              </a:rPr>
              <a:t>not achieve their full adult size until they are </a:t>
            </a:r>
            <a:r>
              <a:rPr lang="en-US" sz="1800" dirty="0" smtClean="0">
                <a:latin typeface="Imprint MT Shadow" panose="04020605060303030202" pitchFamily="82" charset="0"/>
              </a:rPr>
              <a:t>4 </a:t>
            </a:r>
            <a:r>
              <a:rPr lang="en-US" sz="1800" dirty="0">
                <a:latin typeface="Imprint MT Shadow" panose="04020605060303030202" pitchFamily="82" charset="0"/>
              </a:rPr>
              <a:t>to </a:t>
            </a:r>
            <a:r>
              <a:rPr lang="en-US" sz="1800" dirty="0" smtClean="0">
                <a:latin typeface="Imprint MT Shadow" panose="04020605060303030202" pitchFamily="82" charset="0"/>
              </a:rPr>
              <a:t>7 </a:t>
            </a:r>
            <a:r>
              <a:rPr lang="en-US" sz="1800" dirty="0">
                <a:latin typeface="Imprint MT Shadow" panose="04020605060303030202" pitchFamily="82" charset="0"/>
              </a:rPr>
              <a:t>years </a:t>
            </a:r>
            <a:r>
              <a:rPr lang="en-US" sz="1800" dirty="0" smtClean="0">
                <a:latin typeface="Imprint MT Shadow" panose="04020605060303030202" pitchFamily="82" charset="0"/>
              </a:rPr>
              <a:t>old.</a:t>
            </a:r>
          </a:p>
          <a:p>
            <a:r>
              <a:rPr lang="en-US" sz="1800" dirty="0" smtClean="0">
                <a:latin typeface="Imprint MT Shadow" panose="04020605060303030202" pitchFamily="82" charset="0"/>
              </a:rPr>
              <a:t>Wild horses can live up to 40 years old.</a:t>
            </a:r>
          </a:p>
          <a:p>
            <a:r>
              <a:rPr lang="en-US" sz="1800" dirty="0">
                <a:latin typeface="Imprint MT Shadow" panose="04020605060303030202" pitchFamily="82" charset="0"/>
              </a:rPr>
              <a:t>Weight varies with height, but most are around 700 to 800 pounds</a:t>
            </a:r>
            <a:r>
              <a:rPr lang="en-US" sz="1800" dirty="0" smtClean="0">
                <a:latin typeface="Imprint MT Shadow" panose="04020605060303030202" pitchFamily="82" charset="0"/>
              </a:rPr>
              <a:t>.</a:t>
            </a:r>
          </a:p>
          <a:p>
            <a:r>
              <a:rPr lang="en-US" sz="1800" dirty="0" smtClean="0">
                <a:latin typeface="Imprint MT Shadow" panose="04020605060303030202" pitchFamily="82" charset="0"/>
              </a:rPr>
              <a:t>The </a:t>
            </a:r>
            <a:r>
              <a:rPr lang="en-US" sz="1800" dirty="0">
                <a:latin typeface="Imprint MT Shadow" panose="04020605060303030202" pitchFamily="82" charset="0"/>
              </a:rPr>
              <a:t>wild appaloosa has descended from spotted Spanish </a:t>
            </a:r>
            <a:r>
              <a:rPr lang="en-US" sz="1800" dirty="0" smtClean="0">
                <a:latin typeface="Imprint MT Shadow" panose="04020605060303030202" pitchFamily="82" charset="0"/>
              </a:rPr>
              <a:t>horse. </a:t>
            </a:r>
            <a:r>
              <a:rPr lang="en-US" sz="1800" dirty="0">
                <a:latin typeface="Imprint MT Shadow" panose="04020605060303030202" pitchFamily="82" charset="0"/>
              </a:rPr>
              <a:t>Many herds also include horses of palomino coloring, a breed also originating from Spain. Wild paints, also known </a:t>
            </a:r>
            <a:r>
              <a:rPr lang="en-US" sz="1800" dirty="0" smtClean="0">
                <a:latin typeface="Imprint MT Shadow" panose="04020605060303030202" pitchFamily="82" charset="0"/>
              </a:rPr>
              <a:t>as pintos</a:t>
            </a:r>
            <a:r>
              <a:rPr lang="en-US" sz="1800" dirty="0">
                <a:latin typeface="Imprint MT Shadow" panose="04020605060303030202" pitchFamily="82" charset="0"/>
              </a:rPr>
              <a:t>. </a:t>
            </a:r>
            <a:r>
              <a:rPr lang="en-US" sz="1800" dirty="0" smtClean="0">
                <a:latin typeface="Imprint MT Shadow" panose="04020605060303030202" pitchFamily="82" charset="0"/>
              </a:rPr>
              <a:t>More colors </a:t>
            </a:r>
            <a:r>
              <a:rPr lang="en-US" sz="1800" dirty="0">
                <a:latin typeface="Imprint MT Shadow" panose="04020605060303030202" pitchFamily="82" charset="0"/>
              </a:rPr>
              <a:t>include dark brown, blue-gray, and a buckskin-colored coat with black points. </a:t>
            </a:r>
            <a:endParaRPr lang="en-US" sz="1800" dirty="0" smtClean="0">
              <a:latin typeface="Imprint MT Shadow" panose="04020605060303030202" pitchFamily="82" charset="0"/>
            </a:endParaRPr>
          </a:p>
          <a:p>
            <a:r>
              <a:rPr lang="en-US" sz="1800" dirty="0" smtClean="0">
                <a:latin typeface="Imprint MT Shadow" panose="04020605060303030202" pitchFamily="82" charset="0"/>
              </a:rPr>
              <a:t>The scientific name for a Wild Mustang is Equus caballus.</a:t>
            </a:r>
          </a:p>
          <a:p>
            <a:r>
              <a:rPr lang="en-US" sz="1800" dirty="0" smtClean="0">
                <a:latin typeface="Imprint MT Shadow" panose="04020605060303030202" pitchFamily="82" charset="0"/>
              </a:rPr>
              <a:t>Mustangs are located in these </a:t>
            </a:r>
            <a:r>
              <a:rPr lang="en-US" sz="1800" dirty="0">
                <a:latin typeface="Imprint MT Shadow" panose="04020605060303030202" pitchFamily="82" charset="0"/>
              </a:rPr>
              <a:t>ten western </a:t>
            </a:r>
            <a:r>
              <a:rPr lang="en-US" sz="1800" dirty="0" smtClean="0">
                <a:latin typeface="Imprint MT Shadow" panose="04020605060303030202" pitchFamily="82" charset="0"/>
              </a:rPr>
              <a:t>states: </a:t>
            </a:r>
            <a:r>
              <a:rPr lang="en-US" sz="1800" dirty="0">
                <a:latin typeface="Imprint MT Shadow" panose="04020605060303030202" pitchFamily="82" charset="0"/>
              </a:rPr>
              <a:t>Nevada, Wyoming, Utah, Oregon, California, Idaho, Arizona, Montana, North Dakota and New Mexico.</a:t>
            </a:r>
          </a:p>
          <a:p>
            <a:pPr marL="64008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9007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rint MT Shadow" panose="04020605060303030202" pitchFamily="82" charset="0"/>
              </a:rPr>
              <a:t>More Facts of the Mustang!!!</a:t>
            </a:r>
            <a:endParaRPr lang="en-US" dirty="0">
              <a:latin typeface="Imprint MT Shadow" panose="040206050603030302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latin typeface="Imprint MT Shadow" panose="04020605060303030202" pitchFamily="82" charset="0"/>
              </a:rPr>
              <a:t>The Bureau of Land Management manages the U.S. mustang population and allows the horses run free on 34 million acres of public land. </a:t>
            </a:r>
            <a:endParaRPr lang="en-US" sz="1800" dirty="0" smtClean="0">
              <a:latin typeface="Imprint MT Shadow" panose="04020605060303030202" pitchFamily="82" charset="0"/>
            </a:endParaRPr>
          </a:p>
          <a:p>
            <a:r>
              <a:rPr lang="en-US" sz="1800" dirty="0" smtClean="0">
                <a:latin typeface="Imprint MT Shadow" panose="04020605060303030202" pitchFamily="82" charset="0"/>
              </a:rPr>
              <a:t>About </a:t>
            </a:r>
            <a:r>
              <a:rPr lang="en-US" sz="1800" dirty="0">
                <a:latin typeface="Imprint MT Shadow" panose="04020605060303030202" pitchFamily="82" charset="0"/>
              </a:rPr>
              <a:t>271,000 mustangs have been removed from private land by the government since 1971, according to the American Wild Horse Preservation Organization</a:t>
            </a:r>
            <a:r>
              <a:rPr lang="en-US" sz="1800" dirty="0" smtClean="0">
                <a:latin typeface="Imprint MT Shadow" panose="04020605060303030202" pitchFamily="82" charset="0"/>
              </a:rPr>
              <a:t>.</a:t>
            </a:r>
          </a:p>
          <a:p>
            <a:r>
              <a:rPr lang="en-US" sz="1800" dirty="0" smtClean="0">
                <a:latin typeface="Imprint MT Shadow" panose="04020605060303030202" pitchFamily="82" charset="0"/>
              </a:rPr>
              <a:t>A male mustang and a domesticated male horse go by the same two descriptions, such as Stallion and Gelding.</a:t>
            </a:r>
          </a:p>
          <a:p>
            <a:r>
              <a:rPr lang="en-US" sz="1800" dirty="0" smtClean="0">
                <a:latin typeface="Imprint MT Shadow" panose="04020605060303030202" pitchFamily="82" charset="0"/>
              </a:rPr>
              <a:t>A female mustang and a domesticated female horse also go by the same description, such as a Mare. </a:t>
            </a:r>
          </a:p>
          <a:p>
            <a:r>
              <a:rPr lang="en-US" sz="1800" dirty="0" smtClean="0">
                <a:latin typeface="Imprint MT Shadow" panose="04020605060303030202" pitchFamily="82" charset="0"/>
              </a:rPr>
              <a:t>Baby mustangs are called fouls and baby males are called colts.</a:t>
            </a:r>
          </a:p>
          <a:p>
            <a:r>
              <a:rPr lang="en-US" sz="1800" dirty="0" smtClean="0">
                <a:latin typeface="Imprint MT Shadow" panose="04020605060303030202" pitchFamily="82" charset="0"/>
              </a:rPr>
              <a:t>Aslo baby females are called fillys.</a:t>
            </a:r>
            <a:endParaRPr lang="en-US" sz="1800" dirty="0">
              <a:latin typeface="Imprint MT Shadow" panose="04020605060303030202" pitchFamily="82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206" y="5257800"/>
            <a:ext cx="3025793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608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rint MT Shadow" panose="04020605060303030202" pitchFamily="82" charset="0"/>
              </a:rPr>
              <a:t>Mustangs Lifecycle!!!</a:t>
            </a:r>
            <a:endParaRPr lang="en-US" dirty="0">
              <a:latin typeface="Imprint MT Shadow" panose="040206050603030302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Imprint MT Shadow" panose="04020605060303030202" pitchFamily="82" charset="0"/>
              </a:rPr>
              <a:t>The life cycle of a horse is 30 to 40 years.</a:t>
            </a:r>
          </a:p>
          <a:p>
            <a:r>
              <a:rPr lang="en-US" sz="1800" dirty="0">
                <a:latin typeface="Imprint MT Shadow" panose="04020605060303030202" pitchFamily="82" charset="0"/>
              </a:rPr>
              <a:t>Mustangs are </a:t>
            </a:r>
            <a:r>
              <a:rPr lang="en-US" sz="1800" dirty="0" smtClean="0">
                <a:latin typeface="Imprint MT Shadow" panose="04020605060303030202" pitchFamily="82" charset="0"/>
              </a:rPr>
              <a:t>small and smaller </a:t>
            </a:r>
            <a:r>
              <a:rPr lang="en-US" sz="1800" dirty="0">
                <a:latin typeface="Imprint MT Shadow" panose="04020605060303030202" pitchFamily="82" charset="0"/>
              </a:rPr>
              <a:t>than most </a:t>
            </a:r>
            <a:r>
              <a:rPr lang="en-US" sz="1800" dirty="0" smtClean="0">
                <a:latin typeface="Imprint MT Shadow" panose="04020605060303030202" pitchFamily="82" charset="0"/>
              </a:rPr>
              <a:t>horses.</a:t>
            </a:r>
          </a:p>
          <a:p>
            <a:r>
              <a:rPr lang="en-US" sz="1800" dirty="0" smtClean="0">
                <a:latin typeface="Imprint MT Shadow" panose="04020605060303030202" pitchFamily="82" charset="0"/>
              </a:rPr>
              <a:t>Wild horses </a:t>
            </a:r>
            <a:r>
              <a:rPr lang="en-US" sz="1800" dirty="0">
                <a:latin typeface="Imprint MT Shadow" panose="04020605060303030202" pitchFamily="82" charset="0"/>
              </a:rPr>
              <a:t>mate and foal in mid to late </a:t>
            </a:r>
            <a:r>
              <a:rPr lang="en-US" sz="1800" dirty="0" smtClean="0">
                <a:latin typeface="Imprint MT Shadow" panose="04020605060303030202" pitchFamily="82" charset="0"/>
              </a:rPr>
              <a:t>spring.</a:t>
            </a:r>
          </a:p>
          <a:p>
            <a:r>
              <a:rPr lang="en-US" sz="1800" dirty="0">
                <a:latin typeface="Imprint MT Shadow" panose="04020605060303030202" pitchFamily="82" charset="0"/>
              </a:rPr>
              <a:t>The gestation period lasts for about </a:t>
            </a:r>
            <a:r>
              <a:rPr lang="en-US" sz="1800" dirty="0" smtClean="0">
                <a:latin typeface="Imprint MT Shadow" panose="04020605060303030202" pitchFamily="82" charset="0"/>
              </a:rPr>
              <a:t>11 </a:t>
            </a:r>
            <a:r>
              <a:rPr lang="en-US" sz="1800" dirty="0">
                <a:latin typeface="Imprint MT Shadow" panose="04020605060303030202" pitchFamily="82" charset="0"/>
              </a:rPr>
              <a:t>months, or about 340 </a:t>
            </a:r>
            <a:r>
              <a:rPr lang="en-US" sz="1800" dirty="0" smtClean="0">
                <a:latin typeface="Imprint MT Shadow" panose="04020605060303030202" pitchFamily="82" charset="0"/>
              </a:rPr>
              <a:t>days.</a:t>
            </a:r>
          </a:p>
          <a:p>
            <a:r>
              <a:rPr lang="en-US" sz="1800" dirty="0">
                <a:latin typeface="Imprint MT Shadow" panose="04020605060303030202" pitchFamily="82" charset="0"/>
              </a:rPr>
              <a:t>Most mares foal at night or early in the morning, and prefer to give birth alone when </a:t>
            </a:r>
            <a:r>
              <a:rPr lang="en-US" sz="1800" dirty="0" smtClean="0">
                <a:latin typeface="Imprint MT Shadow" panose="04020605060303030202" pitchFamily="82" charset="0"/>
              </a:rPr>
              <a:t>possible.</a:t>
            </a:r>
          </a:p>
          <a:p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072" y="4724400"/>
            <a:ext cx="3205927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040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rint MT Shadow" panose="04020605060303030202" pitchFamily="82" charset="0"/>
              </a:rPr>
              <a:t>Habitat and Diet!!!</a:t>
            </a:r>
            <a:endParaRPr lang="en-US" dirty="0">
              <a:latin typeface="Imprint MT Shadow" panose="040206050603030302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Imprint MT Shadow" panose="04020605060303030202" pitchFamily="82" charset="0"/>
              </a:rPr>
              <a:t>Mustangs are free-roaming horses of the American and Canadian deserts and </a:t>
            </a:r>
            <a:r>
              <a:rPr lang="en-US" sz="2000" dirty="0" smtClean="0">
                <a:latin typeface="Imprint MT Shadow" panose="04020605060303030202" pitchFamily="82" charset="0"/>
              </a:rPr>
              <a:t>plains.</a:t>
            </a:r>
          </a:p>
          <a:p>
            <a:r>
              <a:rPr lang="en-US" sz="2000" dirty="0">
                <a:latin typeface="Imprint MT Shadow" panose="04020605060303030202" pitchFamily="82" charset="0"/>
              </a:rPr>
              <a:t>The food of choice for all horses is </a:t>
            </a:r>
            <a:r>
              <a:rPr lang="en-US" sz="2000" dirty="0" smtClean="0">
                <a:latin typeface="Imprint MT Shadow" panose="04020605060303030202" pitchFamily="82" charset="0"/>
              </a:rPr>
              <a:t>grass.</a:t>
            </a:r>
          </a:p>
          <a:p>
            <a:r>
              <a:rPr lang="en-US" sz="2000" dirty="0" smtClean="0">
                <a:latin typeface="Imprint MT Shadow" panose="04020605060303030202" pitchFamily="82" charset="0"/>
              </a:rPr>
              <a:t>Wild Mustangs get their food by grazing in the medows.</a:t>
            </a:r>
          </a:p>
          <a:p>
            <a:r>
              <a:rPr lang="en-US" sz="2000" dirty="0">
                <a:latin typeface="Imprint MT Shadow" panose="04020605060303030202" pitchFamily="82" charset="0"/>
              </a:rPr>
              <a:t> A wild horse will graze up to 18-20 hours a day while domesticated horses average about 9-14 hours. During that time the average horse consumes about 30 </a:t>
            </a:r>
            <a:r>
              <a:rPr lang="en-US" sz="2000" dirty="0" smtClean="0">
                <a:latin typeface="Imprint MT Shadow" panose="04020605060303030202" pitchFamily="82" charset="0"/>
              </a:rPr>
              <a:t>pounds of all different types of grasses.</a:t>
            </a:r>
          </a:p>
          <a:p>
            <a:r>
              <a:rPr lang="en-US" sz="2000" dirty="0" smtClean="0">
                <a:latin typeface="Imprint MT Shadow" panose="04020605060303030202" pitchFamily="82" charset="0"/>
              </a:rPr>
              <a:t>A mountain lion is a preditor to the wild mustangs.</a:t>
            </a:r>
            <a:endParaRPr lang="en-US" sz="2000" dirty="0">
              <a:latin typeface="Imprint MT Shadow" panose="04020605060303030202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724400"/>
            <a:ext cx="34290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894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1399032"/>
          </a:xfrm>
        </p:spPr>
        <p:txBody>
          <a:bodyPr/>
          <a:lstStyle/>
          <a:p>
            <a:r>
              <a:rPr lang="en-US" dirty="0" smtClean="0">
                <a:latin typeface="Imprint MT Shadow" panose="04020605060303030202" pitchFamily="82" charset="0"/>
              </a:rPr>
              <a:t>3 unique facts about the Wild Mustang!!!</a:t>
            </a:r>
            <a:endParaRPr lang="en-US" dirty="0">
              <a:latin typeface="Imprint MT Shadow" panose="04020605060303030202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latin typeface="Imprint MT Shadow" panose="04020605060303030202" pitchFamily="82" charset="0"/>
              </a:rPr>
              <a:t>The Mustang horses that rambled across the North American grasslands in prehistoric </a:t>
            </a:r>
            <a:r>
              <a:rPr lang="en-US" sz="1800" dirty="0" smtClean="0">
                <a:latin typeface="Imprint MT Shadow" panose="04020605060303030202" pitchFamily="82" charset="0"/>
              </a:rPr>
              <a:t>times. </a:t>
            </a:r>
            <a:r>
              <a:rPr lang="en-US" sz="1800" dirty="0">
                <a:latin typeface="Imprint MT Shadow" panose="04020605060303030202" pitchFamily="82" charset="0"/>
              </a:rPr>
              <a:t>A</a:t>
            </a:r>
            <a:r>
              <a:rPr lang="en-US" sz="1800" dirty="0" smtClean="0">
                <a:latin typeface="Imprint MT Shadow" panose="04020605060303030202" pitchFamily="82" charset="0"/>
              </a:rPr>
              <a:t>t </a:t>
            </a:r>
            <a:r>
              <a:rPr lang="en-US" sz="1800" dirty="0">
                <a:latin typeface="Imprint MT Shadow" panose="04020605060303030202" pitchFamily="82" charset="0"/>
              </a:rPr>
              <a:t>the end of the last ice age nearly 12,000 years ago, the Mustang population was wiped out from the American land</a:t>
            </a:r>
            <a:r>
              <a:rPr lang="en-US" sz="1800" dirty="0" smtClean="0">
                <a:latin typeface="Imprint MT Shadow" panose="04020605060303030202" pitchFamily="82" charset="0"/>
              </a:rPr>
              <a:t>.</a:t>
            </a:r>
          </a:p>
          <a:p>
            <a:r>
              <a:rPr lang="en-US" sz="1800" dirty="0">
                <a:latin typeface="Imprint MT Shadow" panose="04020605060303030202" pitchFamily="82" charset="0"/>
              </a:rPr>
              <a:t> Towards the beginning of the </a:t>
            </a:r>
            <a:r>
              <a:rPr lang="en-US" sz="1800" dirty="0" smtClean="0">
                <a:latin typeface="Imprint MT Shadow" panose="04020605060303030202" pitchFamily="82" charset="0"/>
              </a:rPr>
              <a:t>20th </a:t>
            </a:r>
            <a:r>
              <a:rPr lang="en-US" sz="1800" dirty="0">
                <a:latin typeface="Imprint MT Shadow" panose="04020605060303030202" pitchFamily="82" charset="0"/>
              </a:rPr>
              <a:t>century, Mustangs were hunted for pet food, however, the 1971 act was passed to protect these lovely horses</a:t>
            </a:r>
            <a:r>
              <a:rPr lang="en-US" sz="1800" dirty="0" smtClean="0">
                <a:latin typeface="Imprint MT Shadow" panose="04020605060303030202" pitchFamily="82" charset="0"/>
              </a:rPr>
              <a:t>.</a:t>
            </a:r>
          </a:p>
          <a:p>
            <a:r>
              <a:rPr lang="en-US" sz="1800" dirty="0" smtClean="0">
                <a:latin typeface="Imprint MT Shadow" panose="04020605060303030202" pitchFamily="82" charset="0"/>
              </a:rPr>
              <a:t>Mustangs were declared as the “living symblos of the historic and pioneer spirit of the west”, by the U.S. Congress in 1971.</a:t>
            </a:r>
          </a:p>
        </p:txBody>
      </p:sp>
    </p:spTree>
    <p:extLst>
      <p:ext uri="{BB962C8B-B14F-4D97-AF65-F5344CB8AC3E}">
        <p14:creationId xmlns:p14="http://schemas.microsoft.com/office/powerpoint/2010/main" val="342036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rint MT Shadow" panose="04020605060303030202" pitchFamily="82" charset="0"/>
              </a:rPr>
              <a:t>Worked Sited Page!!!</a:t>
            </a:r>
            <a:endParaRPr lang="en-US" dirty="0">
              <a:latin typeface="Imprint MT Shadow" panose="040206050603030302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Imprint MT Shadow" panose="04020605060303030202" pitchFamily="82" charset="0"/>
                <a:hlinkClick r:id="rId2"/>
              </a:rPr>
              <a:t>www.livescience.com/mustangs</a:t>
            </a:r>
            <a:endParaRPr lang="en-US" sz="2000" dirty="0" smtClean="0">
              <a:latin typeface="Imprint MT Shadow" panose="04020605060303030202" pitchFamily="82" charset="0"/>
            </a:endParaRPr>
          </a:p>
          <a:p>
            <a:r>
              <a:rPr lang="en-US" sz="2000" dirty="0" smtClean="0">
                <a:latin typeface="Imprint MT Shadow" panose="04020605060303030202" pitchFamily="82" charset="0"/>
                <a:hlinkClick r:id="rId3"/>
              </a:rPr>
              <a:t>www.eduscapes.com/nature/mustang/index1.htm</a:t>
            </a:r>
            <a:endParaRPr lang="en-US" sz="2000" dirty="0" smtClean="0">
              <a:latin typeface="Imprint MT Shadow" panose="04020605060303030202" pitchFamily="82" charset="0"/>
            </a:endParaRPr>
          </a:p>
          <a:p>
            <a:r>
              <a:rPr lang="en-US" sz="2000" dirty="0" smtClean="0">
                <a:latin typeface="Imprint MT Shadow" panose="04020605060303030202" pitchFamily="82" charset="0"/>
                <a:hlinkClick r:id="rId4"/>
              </a:rPr>
              <a:t>www.wikipedia.org/wiki/mustang</a:t>
            </a:r>
            <a:endParaRPr lang="en-US" sz="2000" dirty="0" smtClean="0">
              <a:latin typeface="Imprint MT Shadow" panose="04020605060303030202" pitchFamily="82" charset="0"/>
            </a:endParaRPr>
          </a:p>
          <a:p>
            <a:r>
              <a:rPr lang="en-US" sz="2000" dirty="0" smtClean="0">
                <a:latin typeface="Imprint MT Shadow" panose="04020605060303030202" pitchFamily="82" charset="0"/>
                <a:hlinkClick r:id="rId5"/>
              </a:rPr>
              <a:t>www.kbrhorse.net/wclo/blmc04.html</a:t>
            </a:r>
            <a:endParaRPr lang="en-US" sz="2000" dirty="0" smtClean="0">
              <a:latin typeface="Imprint MT Shadow" panose="04020605060303030202" pitchFamily="82" charset="0"/>
            </a:endParaRPr>
          </a:p>
          <a:p>
            <a:r>
              <a:rPr lang="en-US" sz="2000" dirty="0" smtClean="0">
                <a:latin typeface="Imprint MT Shadow" panose="04020605060303030202" pitchFamily="82" charset="0"/>
                <a:hlinkClick r:id="rId6"/>
              </a:rPr>
              <a:t>www.cherryweb.com/msippl/mustang.htm</a:t>
            </a:r>
            <a:endParaRPr lang="en-US" sz="2000" dirty="0" smtClean="0">
              <a:latin typeface="Imprint MT Shadow" panose="04020605060303030202" pitchFamily="82" charset="0"/>
            </a:endParaRPr>
          </a:p>
          <a:p>
            <a:r>
              <a:rPr lang="en-US" sz="2000" dirty="0" smtClean="0">
                <a:latin typeface="Imprint MT Shadow" panose="04020605060303030202" pitchFamily="82" charset="0"/>
                <a:hlinkClick r:id="rId7"/>
              </a:rPr>
              <a:t>www.wikipedia.org/wiki/Horse_breeding</a:t>
            </a:r>
            <a:endParaRPr lang="en-US" sz="2000" dirty="0" smtClean="0">
              <a:latin typeface="Imprint MT Shadow" panose="04020605060303030202" pitchFamily="82" charset="0"/>
            </a:endParaRPr>
          </a:p>
          <a:p>
            <a:r>
              <a:rPr lang="en-US" sz="2000" dirty="0" smtClean="0">
                <a:latin typeface="Imprint MT Shadow" panose="04020605060303030202" pitchFamily="82" charset="0"/>
                <a:hlinkClick r:id="rId8"/>
              </a:rPr>
              <a:t>www.hswlt.org/wildlif/close-ups-/mustang-wildlife-close-up.html</a:t>
            </a:r>
            <a:endParaRPr lang="en-US" sz="2000" dirty="0" smtClean="0">
              <a:latin typeface="Imprint MT Shadow" panose="04020605060303030202" pitchFamily="82" charset="0"/>
            </a:endParaRPr>
          </a:p>
          <a:p>
            <a:r>
              <a:rPr lang="en-US" sz="2000" dirty="0" smtClean="0">
                <a:latin typeface="Imprint MT Shadow" panose="04020605060303030202" pitchFamily="82" charset="0"/>
                <a:hlinkClick r:id="rId9"/>
              </a:rPr>
              <a:t>www.animals.pawnation.com/wild-mustangs-diet-5094.html</a:t>
            </a:r>
            <a:endParaRPr lang="en-US" sz="2000" dirty="0" smtClean="0">
              <a:latin typeface="Imprint MT Shadow" panose="04020605060303030202" pitchFamily="82" charset="0"/>
            </a:endParaRPr>
          </a:p>
          <a:p>
            <a:r>
              <a:rPr lang="en-US" sz="2000" dirty="0" smtClean="0">
                <a:latin typeface="Imprint MT Shadow" panose="04020605060303030202" pitchFamily="82" charset="0"/>
                <a:hlinkClick r:id="rId10"/>
              </a:rPr>
              <a:t>www.hganham.triped.com/Horses/horses36.html</a:t>
            </a:r>
            <a:endParaRPr lang="en-US" sz="2000" dirty="0" smtClean="0">
              <a:latin typeface="Imprint MT Shadow" panose="04020605060303030202" pitchFamily="82" charset="0"/>
            </a:endParaRPr>
          </a:p>
          <a:p>
            <a:r>
              <a:rPr lang="en-US" sz="2000" dirty="0" smtClean="0">
                <a:latin typeface="Imprint MT Shadow" panose="04020605060303030202" pitchFamily="82" charset="0"/>
                <a:hlinkClick r:id="rId11"/>
              </a:rPr>
              <a:t>www.buzzel.com/articals/mustang-horse-facts.html</a:t>
            </a:r>
            <a:endParaRPr lang="en-US" sz="2000" dirty="0" smtClean="0">
              <a:latin typeface="Imprint MT Shadow" panose="04020605060303030202" pitchFamily="82" charset="0"/>
            </a:endParaRPr>
          </a:p>
          <a:p>
            <a:endParaRPr lang="en-US" sz="2400" dirty="0" smtClean="0">
              <a:latin typeface="Imprint MT Shadow" panose="04020605060303030202" pitchFamily="82" charset="0"/>
            </a:endParaRPr>
          </a:p>
          <a:p>
            <a:endParaRPr lang="en-US" dirty="0" smtClean="0">
              <a:latin typeface="Imprint MT Shadow" panose="04020605060303030202" pitchFamily="82" charset="0"/>
            </a:endParaRPr>
          </a:p>
          <a:p>
            <a:endParaRPr lang="en-US" dirty="0">
              <a:latin typeface="Imprint MT Shadow" panose="0402060506030303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29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264</TotalTime>
  <Words>646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Wild Mustangs!!!</vt:lpstr>
      <vt:lpstr>Description of the Mustang.</vt:lpstr>
      <vt:lpstr>Mustang Facts!!!</vt:lpstr>
      <vt:lpstr>More Facts of the Mustang!!!</vt:lpstr>
      <vt:lpstr>Mustangs Lifecycle!!!</vt:lpstr>
      <vt:lpstr>Habitat and Diet!!!</vt:lpstr>
      <vt:lpstr>3 unique facts about the Wild Mustang!!!</vt:lpstr>
      <vt:lpstr>Worked Sited Page!!!</vt:lpstr>
    </vt:vector>
  </TitlesOfParts>
  <Company>Ellsworth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ESD Student</dc:creator>
  <cp:lastModifiedBy>ESD Student</cp:lastModifiedBy>
  <cp:revision>23</cp:revision>
  <dcterms:created xsi:type="dcterms:W3CDTF">2014-12-17T15:40:04Z</dcterms:created>
  <dcterms:modified xsi:type="dcterms:W3CDTF">2014-12-19T17:16:09Z</dcterms:modified>
</cp:coreProperties>
</file>